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735763" cy="9866313"/>
  <p:defaultTextStyle>
    <a:defPPr>
      <a:defRPr lang="ja-JP"/>
    </a:defPPr>
    <a:lvl1pPr marL="0" algn="l" defTabSz="668912" rtl="0" eaLnBrk="1" latinLnBrk="0" hangingPunct="1">
      <a:defRPr kumimoji="1" sz="1347" kern="1200">
        <a:solidFill>
          <a:schemeClr val="tx1"/>
        </a:solidFill>
        <a:latin typeface="+mn-lt"/>
        <a:ea typeface="+mn-ea"/>
        <a:cs typeface="+mn-cs"/>
      </a:defRPr>
    </a:lvl1pPr>
    <a:lvl2pPr marL="334456" algn="l" defTabSz="668912" rtl="0" eaLnBrk="1" latinLnBrk="0" hangingPunct="1">
      <a:defRPr kumimoji="1" sz="1347" kern="1200">
        <a:solidFill>
          <a:schemeClr val="tx1"/>
        </a:solidFill>
        <a:latin typeface="+mn-lt"/>
        <a:ea typeface="+mn-ea"/>
        <a:cs typeface="+mn-cs"/>
      </a:defRPr>
    </a:lvl2pPr>
    <a:lvl3pPr marL="668912" algn="l" defTabSz="668912" rtl="0" eaLnBrk="1" latinLnBrk="0" hangingPunct="1">
      <a:defRPr kumimoji="1" sz="1347" kern="1200">
        <a:solidFill>
          <a:schemeClr val="tx1"/>
        </a:solidFill>
        <a:latin typeface="+mn-lt"/>
        <a:ea typeface="+mn-ea"/>
        <a:cs typeface="+mn-cs"/>
      </a:defRPr>
    </a:lvl3pPr>
    <a:lvl4pPr marL="1003368" algn="l" defTabSz="668912" rtl="0" eaLnBrk="1" latinLnBrk="0" hangingPunct="1">
      <a:defRPr kumimoji="1" sz="1347" kern="1200">
        <a:solidFill>
          <a:schemeClr val="tx1"/>
        </a:solidFill>
        <a:latin typeface="+mn-lt"/>
        <a:ea typeface="+mn-ea"/>
        <a:cs typeface="+mn-cs"/>
      </a:defRPr>
    </a:lvl4pPr>
    <a:lvl5pPr marL="1337824" algn="l" defTabSz="668912" rtl="0" eaLnBrk="1" latinLnBrk="0" hangingPunct="1">
      <a:defRPr kumimoji="1" sz="1347" kern="1200">
        <a:solidFill>
          <a:schemeClr val="tx1"/>
        </a:solidFill>
        <a:latin typeface="+mn-lt"/>
        <a:ea typeface="+mn-ea"/>
        <a:cs typeface="+mn-cs"/>
      </a:defRPr>
    </a:lvl5pPr>
    <a:lvl6pPr marL="1672280" algn="l" defTabSz="668912" rtl="0" eaLnBrk="1" latinLnBrk="0" hangingPunct="1">
      <a:defRPr kumimoji="1" sz="1347" kern="1200">
        <a:solidFill>
          <a:schemeClr val="tx1"/>
        </a:solidFill>
        <a:latin typeface="+mn-lt"/>
        <a:ea typeface="+mn-ea"/>
        <a:cs typeface="+mn-cs"/>
      </a:defRPr>
    </a:lvl6pPr>
    <a:lvl7pPr marL="2006735" algn="l" defTabSz="668912" rtl="0" eaLnBrk="1" latinLnBrk="0" hangingPunct="1">
      <a:defRPr kumimoji="1" sz="1347" kern="1200">
        <a:solidFill>
          <a:schemeClr val="tx1"/>
        </a:solidFill>
        <a:latin typeface="+mn-lt"/>
        <a:ea typeface="+mn-ea"/>
        <a:cs typeface="+mn-cs"/>
      </a:defRPr>
    </a:lvl7pPr>
    <a:lvl8pPr marL="2341191" algn="l" defTabSz="668912" rtl="0" eaLnBrk="1" latinLnBrk="0" hangingPunct="1">
      <a:defRPr kumimoji="1" sz="1347" kern="1200">
        <a:solidFill>
          <a:schemeClr val="tx1"/>
        </a:solidFill>
        <a:latin typeface="+mn-lt"/>
        <a:ea typeface="+mn-ea"/>
        <a:cs typeface="+mn-cs"/>
      </a:defRPr>
    </a:lvl8pPr>
    <a:lvl9pPr marL="2675647" algn="l" defTabSz="668912" rtl="0" eaLnBrk="1" latinLnBrk="0" hangingPunct="1">
      <a:defRPr kumimoji="1" sz="13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4D8"/>
    <a:srgbClr val="F8A0A8"/>
    <a:srgbClr val="FF9021"/>
    <a:srgbClr val="FDD903"/>
    <a:srgbClr val="FFED0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4" d="100"/>
          <a:sy n="134" d="100"/>
        </p:scale>
        <p:origin x="88" y="932"/>
      </p:cViewPr>
      <p:guideLst>
        <p:guide orient="horz" pos="2161"/>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91371CF-78DB-45C0-A672-FC9AD1021C5C}" type="datetimeFigureOut">
              <a:rPr kumimoji="1" lang="ja-JP" altLang="en-US" smtClean="0"/>
              <a:t>2016/9/29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98B8A62-69CB-4DF2-AC42-2FB9D65172B9}" type="slidenum">
              <a:rPr kumimoji="1" lang="ja-JP" altLang="en-US" smtClean="0"/>
              <a:t>‹#›</a:t>
            </a:fld>
            <a:endParaRPr kumimoji="1" lang="ja-JP" altLang="en-US"/>
          </a:p>
        </p:txBody>
      </p:sp>
    </p:spTree>
    <p:extLst>
      <p:ext uri="{BB962C8B-B14F-4D97-AF65-F5344CB8AC3E}">
        <p14:creationId xmlns:p14="http://schemas.microsoft.com/office/powerpoint/2010/main" val="3107669750"/>
      </p:ext>
    </p:extLst>
  </p:cSld>
  <p:clrMap bg1="lt1" tx1="dk1" bg2="lt2" tx2="dk2" accent1="accent1" accent2="accent2" accent3="accent3" accent4="accent4" accent5="accent5" accent6="accent6" hlink="hlink" folHlink="folHlink"/>
  <p:notesStyle>
    <a:lvl1pPr marL="0" algn="l" defTabSz="586405" rtl="0" eaLnBrk="1" latinLnBrk="0" hangingPunct="1">
      <a:defRPr kumimoji="1" sz="770" kern="1200">
        <a:solidFill>
          <a:schemeClr val="tx1"/>
        </a:solidFill>
        <a:latin typeface="+mn-lt"/>
        <a:ea typeface="+mn-ea"/>
        <a:cs typeface="+mn-cs"/>
      </a:defRPr>
    </a:lvl1pPr>
    <a:lvl2pPr marL="293202" algn="l" defTabSz="586405" rtl="0" eaLnBrk="1" latinLnBrk="0" hangingPunct="1">
      <a:defRPr kumimoji="1" sz="770" kern="1200">
        <a:solidFill>
          <a:schemeClr val="tx1"/>
        </a:solidFill>
        <a:latin typeface="+mn-lt"/>
        <a:ea typeface="+mn-ea"/>
        <a:cs typeface="+mn-cs"/>
      </a:defRPr>
    </a:lvl2pPr>
    <a:lvl3pPr marL="586405" algn="l" defTabSz="586405" rtl="0" eaLnBrk="1" latinLnBrk="0" hangingPunct="1">
      <a:defRPr kumimoji="1" sz="770" kern="1200">
        <a:solidFill>
          <a:schemeClr val="tx1"/>
        </a:solidFill>
        <a:latin typeface="+mn-lt"/>
        <a:ea typeface="+mn-ea"/>
        <a:cs typeface="+mn-cs"/>
      </a:defRPr>
    </a:lvl3pPr>
    <a:lvl4pPr marL="879607" algn="l" defTabSz="586405" rtl="0" eaLnBrk="1" latinLnBrk="0" hangingPunct="1">
      <a:defRPr kumimoji="1" sz="770" kern="1200">
        <a:solidFill>
          <a:schemeClr val="tx1"/>
        </a:solidFill>
        <a:latin typeface="+mn-lt"/>
        <a:ea typeface="+mn-ea"/>
        <a:cs typeface="+mn-cs"/>
      </a:defRPr>
    </a:lvl4pPr>
    <a:lvl5pPr marL="1172809" algn="l" defTabSz="586405" rtl="0" eaLnBrk="1" latinLnBrk="0" hangingPunct="1">
      <a:defRPr kumimoji="1" sz="770" kern="1200">
        <a:solidFill>
          <a:schemeClr val="tx1"/>
        </a:solidFill>
        <a:latin typeface="+mn-lt"/>
        <a:ea typeface="+mn-ea"/>
        <a:cs typeface="+mn-cs"/>
      </a:defRPr>
    </a:lvl5pPr>
    <a:lvl6pPr marL="1466012" algn="l" defTabSz="586405" rtl="0" eaLnBrk="1" latinLnBrk="0" hangingPunct="1">
      <a:defRPr kumimoji="1" sz="770" kern="1200">
        <a:solidFill>
          <a:schemeClr val="tx1"/>
        </a:solidFill>
        <a:latin typeface="+mn-lt"/>
        <a:ea typeface="+mn-ea"/>
        <a:cs typeface="+mn-cs"/>
      </a:defRPr>
    </a:lvl6pPr>
    <a:lvl7pPr marL="1759214" algn="l" defTabSz="586405" rtl="0" eaLnBrk="1" latinLnBrk="0" hangingPunct="1">
      <a:defRPr kumimoji="1" sz="770" kern="1200">
        <a:solidFill>
          <a:schemeClr val="tx1"/>
        </a:solidFill>
        <a:latin typeface="+mn-lt"/>
        <a:ea typeface="+mn-ea"/>
        <a:cs typeface="+mn-cs"/>
      </a:defRPr>
    </a:lvl7pPr>
    <a:lvl8pPr marL="2052417" algn="l" defTabSz="586405" rtl="0" eaLnBrk="1" latinLnBrk="0" hangingPunct="1">
      <a:defRPr kumimoji="1" sz="770" kern="1200">
        <a:solidFill>
          <a:schemeClr val="tx1"/>
        </a:solidFill>
        <a:latin typeface="+mn-lt"/>
        <a:ea typeface="+mn-ea"/>
        <a:cs typeface="+mn-cs"/>
      </a:defRPr>
    </a:lvl8pPr>
    <a:lvl9pPr marL="2345619" algn="l" defTabSz="58640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98B8A62-69CB-4DF2-AC42-2FB9D65172B9}" type="slidenum">
              <a:rPr kumimoji="1" lang="ja-JP" altLang="en-US" smtClean="0"/>
              <a:t>1</a:t>
            </a:fld>
            <a:endParaRPr kumimoji="1" lang="ja-JP" altLang="en-US"/>
          </a:p>
        </p:txBody>
      </p:sp>
    </p:spTree>
    <p:extLst>
      <p:ext uri="{BB962C8B-B14F-4D97-AF65-F5344CB8AC3E}">
        <p14:creationId xmlns:p14="http://schemas.microsoft.com/office/powerpoint/2010/main" val="92124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840889" indent="0" algn="ctr">
              <a:buNone/>
              <a:defRPr>
                <a:solidFill>
                  <a:schemeClr val="tx1">
                    <a:tint val="75000"/>
                  </a:schemeClr>
                </a:solidFill>
              </a:defRPr>
            </a:lvl2pPr>
            <a:lvl3pPr marL="1681778" indent="0" algn="ctr">
              <a:buNone/>
              <a:defRPr>
                <a:solidFill>
                  <a:schemeClr val="tx1">
                    <a:tint val="75000"/>
                  </a:schemeClr>
                </a:solidFill>
              </a:defRPr>
            </a:lvl3pPr>
            <a:lvl4pPr marL="2522667" indent="0" algn="ctr">
              <a:buNone/>
              <a:defRPr>
                <a:solidFill>
                  <a:schemeClr val="tx1">
                    <a:tint val="75000"/>
                  </a:schemeClr>
                </a:solidFill>
              </a:defRPr>
            </a:lvl4pPr>
            <a:lvl5pPr marL="3363556" indent="0" algn="ctr">
              <a:buNone/>
              <a:defRPr>
                <a:solidFill>
                  <a:schemeClr val="tx1">
                    <a:tint val="75000"/>
                  </a:schemeClr>
                </a:solidFill>
              </a:defRPr>
            </a:lvl5pPr>
            <a:lvl6pPr marL="4204445" indent="0" algn="ctr">
              <a:buNone/>
              <a:defRPr>
                <a:solidFill>
                  <a:schemeClr val="tx1">
                    <a:tint val="75000"/>
                  </a:schemeClr>
                </a:solidFill>
              </a:defRPr>
            </a:lvl6pPr>
            <a:lvl7pPr marL="5045334" indent="0" algn="ctr">
              <a:buNone/>
              <a:defRPr>
                <a:solidFill>
                  <a:schemeClr val="tx1">
                    <a:tint val="75000"/>
                  </a:schemeClr>
                </a:solidFill>
              </a:defRPr>
            </a:lvl7pPr>
            <a:lvl8pPr marL="5886223" indent="0" algn="ctr">
              <a:buNone/>
              <a:defRPr>
                <a:solidFill>
                  <a:schemeClr val="tx1">
                    <a:tint val="75000"/>
                  </a:schemeClr>
                </a:solidFill>
              </a:defRPr>
            </a:lvl8pPr>
            <a:lvl9pPr marL="672711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205115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59016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3351" y="303214"/>
            <a:ext cx="2405063" cy="64516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989" y="303214"/>
            <a:ext cx="7065962" cy="64516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28000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25471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1"/>
            <a:ext cx="7772400" cy="1362075"/>
          </a:xfrm>
        </p:spPr>
        <p:txBody>
          <a:bodyPr anchor="t"/>
          <a:lstStyle>
            <a:lvl1pPr algn="l">
              <a:defRPr sz="7417"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4" y="2906715"/>
            <a:ext cx="7772400" cy="1500187"/>
          </a:xfrm>
        </p:spPr>
        <p:txBody>
          <a:bodyPr anchor="b"/>
          <a:lstStyle>
            <a:lvl1pPr marL="0" indent="0">
              <a:buNone/>
              <a:defRPr sz="3709">
                <a:solidFill>
                  <a:schemeClr val="tx1">
                    <a:tint val="75000"/>
                  </a:schemeClr>
                </a:solidFill>
              </a:defRPr>
            </a:lvl1pPr>
            <a:lvl2pPr marL="840889" indent="0">
              <a:buNone/>
              <a:defRPr sz="3386">
                <a:solidFill>
                  <a:schemeClr val="tx1">
                    <a:tint val="75000"/>
                  </a:schemeClr>
                </a:solidFill>
              </a:defRPr>
            </a:lvl2pPr>
            <a:lvl3pPr marL="1681778" indent="0">
              <a:buNone/>
              <a:defRPr sz="2903">
                <a:solidFill>
                  <a:schemeClr val="tx1">
                    <a:tint val="75000"/>
                  </a:schemeClr>
                </a:solidFill>
              </a:defRPr>
            </a:lvl3pPr>
            <a:lvl4pPr marL="2522667" indent="0">
              <a:buNone/>
              <a:defRPr sz="2580">
                <a:solidFill>
                  <a:schemeClr val="tx1">
                    <a:tint val="75000"/>
                  </a:schemeClr>
                </a:solidFill>
              </a:defRPr>
            </a:lvl4pPr>
            <a:lvl5pPr marL="3363556" indent="0">
              <a:buNone/>
              <a:defRPr sz="2580">
                <a:solidFill>
                  <a:schemeClr val="tx1">
                    <a:tint val="75000"/>
                  </a:schemeClr>
                </a:solidFill>
              </a:defRPr>
            </a:lvl5pPr>
            <a:lvl6pPr marL="4204445" indent="0">
              <a:buNone/>
              <a:defRPr sz="2580">
                <a:solidFill>
                  <a:schemeClr val="tx1">
                    <a:tint val="75000"/>
                  </a:schemeClr>
                </a:solidFill>
              </a:defRPr>
            </a:lvl6pPr>
            <a:lvl7pPr marL="5045334" indent="0">
              <a:buNone/>
              <a:defRPr sz="2580">
                <a:solidFill>
                  <a:schemeClr val="tx1">
                    <a:tint val="75000"/>
                  </a:schemeClr>
                </a:solidFill>
              </a:defRPr>
            </a:lvl7pPr>
            <a:lvl8pPr marL="5886223" indent="0">
              <a:buNone/>
              <a:defRPr sz="2580">
                <a:solidFill>
                  <a:schemeClr val="tx1">
                    <a:tint val="75000"/>
                  </a:schemeClr>
                </a:solidFill>
              </a:defRPr>
            </a:lvl8pPr>
            <a:lvl9pPr marL="6727113" indent="0">
              <a:buNone/>
              <a:defRPr sz="258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02935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989" y="1763715"/>
            <a:ext cx="4735512" cy="4991100"/>
          </a:xfrm>
        </p:spPr>
        <p:txBody>
          <a:bodyPr/>
          <a:lstStyle>
            <a:lvl1pPr>
              <a:defRPr sz="5159"/>
            </a:lvl1pPr>
            <a:lvl2pPr>
              <a:defRPr sz="4353"/>
            </a:lvl2pPr>
            <a:lvl3pPr>
              <a:defRPr sz="3709"/>
            </a:lvl3pPr>
            <a:lvl4pPr>
              <a:defRPr sz="3386"/>
            </a:lvl4pPr>
            <a:lvl5pPr>
              <a:defRPr sz="3386"/>
            </a:lvl5pPr>
            <a:lvl6pPr>
              <a:defRPr sz="3386"/>
            </a:lvl6pPr>
            <a:lvl7pPr>
              <a:defRPr sz="3386"/>
            </a:lvl7pPr>
            <a:lvl8pPr>
              <a:defRPr sz="3386"/>
            </a:lvl8pPr>
            <a:lvl9pPr>
              <a:defRPr sz="33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22901" y="1763715"/>
            <a:ext cx="4735513" cy="4991100"/>
          </a:xfrm>
        </p:spPr>
        <p:txBody>
          <a:bodyPr/>
          <a:lstStyle>
            <a:lvl1pPr>
              <a:defRPr sz="5159"/>
            </a:lvl1pPr>
            <a:lvl2pPr>
              <a:defRPr sz="4353"/>
            </a:lvl2pPr>
            <a:lvl3pPr>
              <a:defRPr sz="3709"/>
            </a:lvl3pPr>
            <a:lvl4pPr>
              <a:defRPr sz="3386"/>
            </a:lvl4pPr>
            <a:lvl5pPr>
              <a:defRPr sz="3386"/>
            </a:lvl5pPr>
            <a:lvl6pPr>
              <a:defRPr sz="3386"/>
            </a:lvl6pPr>
            <a:lvl7pPr>
              <a:defRPr sz="3386"/>
            </a:lvl7pPr>
            <a:lvl8pPr>
              <a:defRPr sz="3386"/>
            </a:lvl8pPr>
            <a:lvl9pPr>
              <a:defRPr sz="33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423491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535114"/>
            <a:ext cx="4040188" cy="639761"/>
          </a:xfrm>
        </p:spPr>
        <p:txBody>
          <a:bodyPr anchor="b"/>
          <a:lstStyle>
            <a:lvl1pPr marL="0" indent="0">
              <a:buNone/>
              <a:defRPr sz="4353" b="1"/>
            </a:lvl1pPr>
            <a:lvl2pPr marL="840889" indent="0">
              <a:buNone/>
              <a:defRPr sz="3709" b="1"/>
            </a:lvl2pPr>
            <a:lvl3pPr marL="1681778" indent="0">
              <a:buNone/>
              <a:defRPr sz="3386" b="1"/>
            </a:lvl3pPr>
            <a:lvl4pPr marL="2522667" indent="0">
              <a:buNone/>
              <a:defRPr sz="2903" b="1"/>
            </a:lvl4pPr>
            <a:lvl5pPr marL="3363556" indent="0">
              <a:buNone/>
              <a:defRPr sz="2903" b="1"/>
            </a:lvl5pPr>
            <a:lvl6pPr marL="4204445" indent="0">
              <a:buNone/>
              <a:defRPr sz="2903" b="1"/>
            </a:lvl6pPr>
            <a:lvl7pPr marL="5045334" indent="0">
              <a:buNone/>
              <a:defRPr sz="2903" b="1"/>
            </a:lvl7pPr>
            <a:lvl8pPr marL="5886223" indent="0">
              <a:buNone/>
              <a:defRPr sz="2903" b="1"/>
            </a:lvl8pPr>
            <a:lvl9pPr marL="6727113" indent="0">
              <a:buNone/>
              <a:defRPr sz="290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1" y="2174876"/>
            <a:ext cx="4040188" cy="3951288"/>
          </a:xfrm>
        </p:spPr>
        <p:txBody>
          <a:bodyPr/>
          <a:lstStyle>
            <a:lvl1pPr>
              <a:defRPr sz="4353"/>
            </a:lvl1pPr>
            <a:lvl2pPr>
              <a:defRPr sz="3709"/>
            </a:lvl2pPr>
            <a:lvl3pPr>
              <a:defRPr sz="3386"/>
            </a:lvl3pPr>
            <a:lvl4pPr>
              <a:defRPr sz="2903"/>
            </a:lvl4pPr>
            <a:lvl5pPr>
              <a:defRPr sz="2903"/>
            </a:lvl5pPr>
            <a:lvl6pPr>
              <a:defRPr sz="2903"/>
            </a:lvl6pPr>
            <a:lvl7pPr>
              <a:defRPr sz="2903"/>
            </a:lvl7pPr>
            <a:lvl8pPr>
              <a:defRPr sz="2903"/>
            </a:lvl8pPr>
            <a:lvl9pPr>
              <a:defRPr sz="290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4"/>
            <a:ext cx="4041775" cy="639761"/>
          </a:xfrm>
        </p:spPr>
        <p:txBody>
          <a:bodyPr anchor="b"/>
          <a:lstStyle>
            <a:lvl1pPr marL="0" indent="0">
              <a:buNone/>
              <a:defRPr sz="4353" b="1"/>
            </a:lvl1pPr>
            <a:lvl2pPr marL="840889" indent="0">
              <a:buNone/>
              <a:defRPr sz="3709" b="1"/>
            </a:lvl2pPr>
            <a:lvl3pPr marL="1681778" indent="0">
              <a:buNone/>
              <a:defRPr sz="3386" b="1"/>
            </a:lvl3pPr>
            <a:lvl4pPr marL="2522667" indent="0">
              <a:buNone/>
              <a:defRPr sz="2903" b="1"/>
            </a:lvl4pPr>
            <a:lvl5pPr marL="3363556" indent="0">
              <a:buNone/>
              <a:defRPr sz="2903" b="1"/>
            </a:lvl5pPr>
            <a:lvl6pPr marL="4204445" indent="0">
              <a:buNone/>
              <a:defRPr sz="2903" b="1"/>
            </a:lvl6pPr>
            <a:lvl7pPr marL="5045334" indent="0">
              <a:buNone/>
              <a:defRPr sz="2903" b="1"/>
            </a:lvl7pPr>
            <a:lvl8pPr marL="5886223" indent="0">
              <a:buNone/>
              <a:defRPr sz="2903" b="1"/>
            </a:lvl8pPr>
            <a:lvl9pPr marL="6727113" indent="0">
              <a:buNone/>
              <a:defRPr sz="290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6"/>
            <a:ext cx="4041775" cy="3951288"/>
          </a:xfrm>
        </p:spPr>
        <p:txBody>
          <a:bodyPr/>
          <a:lstStyle>
            <a:lvl1pPr>
              <a:defRPr sz="4353"/>
            </a:lvl1pPr>
            <a:lvl2pPr>
              <a:defRPr sz="3709"/>
            </a:lvl2pPr>
            <a:lvl3pPr>
              <a:defRPr sz="3386"/>
            </a:lvl3pPr>
            <a:lvl4pPr>
              <a:defRPr sz="2903"/>
            </a:lvl4pPr>
            <a:lvl5pPr>
              <a:defRPr sz="2903"/>
            </a:lvl5pPr>
            <a:lvl6pPr>
              <a:defRPr sz="2903"/>
            </a:lvl6pPr>
            <a:lvl7pPr>
              <a:defRPr sz="2903"/>
            </a:lvl7pPr>
            <a:lvl8pPr>
              <a:defRPr sz="2903"/>
            </a:lvl8pPr>
            <a:lvl9pPr>
              <a:defRPr sz="290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59374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799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414429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1"/>
            <a:ext cx="3008312" cy="1162050"/>
          </a:xfrm>
        </p:spPr>
        <p:txBody>
          <a:bodyPr anchor="b"/>
          <a:lstStyle>
            <a:lvl1pPr algn="l">
              <a:defRPr sz="370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1"/>
            <a:ext cx="5111750" cy="5853113"/>
          </a:xfrm>
        </p:spPr>
        <p:txBody>
          <a:bodyPr/>
          <a:lstStyle>
            <a:lvl1pPr>
              <a:defRPr sz="5966"/>
            </a:lvl1pPr>
            <a:lvl2pPr>
              <a:defRPr sz="5159"/>
            </a:lvl2pPr>
            <a:lvl3pPr>
              <a:defRPr sz="4353"/>
            </a:lvl3pPr>
            <a:lvl4pPr>
              <a:defRPr sz="3709"/>
            </a:lvl4pPr>
            <a:lvl5pPr>
              <a:defRPr sz="3709"/>
            </a:lvl5pPr>
            <a:lvl6pPr>
              <a:defRPr sz="3709"/>
            </a:lvl6pPr>
            <a:lvl7pPr>
              <a:defRPr sz="3709"/>
            </a:lvl7pPr>
            <a:lvl8pPr>
              <a:defRPr sz="3709"/>
            </a:lvl8pPr>
            <a:lvl9pPr>
              <a:defRPr sz="370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2"/>
            <a:ext cx="3008312" cy="4691063"/>
          </a:xfrm>
        </p:spPr>
        <p:txBody>
          <a:bodyPr/>
          <a:lstStyle>
            <a:lvl1pPr marL="0" indent="0">
              <a:buNone/>
              <a:defRPr sz="2580"/>
            </a:lvl1pPr>
            <a:lvl2pPr marL="840889" indent="0">
              <a:buNone/>
              <a:defRPr sz="2257"/>
            </a:lvl2pPr>
            <a:lvl3pPr marL="1681778" indent="0">
              <a:buNone/>
              <a:defRPr sz="1774"/>
            </a:lvl3pPr>
            <a:lvl4pPr marL="2522667" indent="0">
              <a:buNone/>
              <a:defRPr sz="1612"/>
            </a:lvl4pPr>
            <a:lvl5pPr marL="3363556" indent="0">
              <a:buNone/>
              <a:defRPr sz="1612"/>
            </a:lvl5pPr>
            <a:lvl6pPr marL="4204445" indent="0">
              <a:buNone/>
              <a:defRPr sz="1612"/>
            </a:lvl6pPr>
            <a:lvl7pPr marL="5045334" indent="0">
              <a:buNone/>
              <a:defRPr sz="1612"/>
            </a:lvl7pPr>
            <a:lvl8pPr marL="5886223" indent="0">
              <a:buNone/>
              <a:defRPr sz="1612"/>
            </a:lvl8pPr>
            <a:lvl9pPr marL="6727113" indent="0">
              <a:buNone/>
              <a:defRPr sz="16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54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3709"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5966"/>
            </a:lvl1pPr>
            <a:lvl2pPr marL="840889" indent="0">
              <a:buNone/>
              <a:defRPr sz="5159"/>
            </a:lvl2pPr>
            <a:lvl3pPr marL="1681778" indent="0">
              <a:buNone/>
              <a:defRPr sz="4353"/>
            </a:lvl3pPr>
            <a:lvl4pPr marL="2522667" indent="0">
              <a:buNone/>
              <a:defRPr sz="3709"/>
            </a:lvl4pPr>
            <a:lvl5pPr marL="3363556" indent="0">
              <a:buNone/>
              <a:defRPr sz="3709"/>
            </a:lvl5pPr>
            <a:lvl6pPr marL="4204445" indent="0">
              <a:buNone/>
              <a:defRPr sz="3709"/>
            </a:lvl6pPr>
            <a:lvl7pPr marL="5045334" indent="0">
              <a:buNone/>
              <a:defRPr sz="3709"/>
            </a:lvl7pPr>
            <a:lvl8pPr marL="5886223" indent="0">
              <a:buNone/>
              <a:defRPr sz="3709"/>
            </a:lvl8pPr>
            <a:lvl9pPr marL="6727113" indent="0">
              <a:buNone/>
              <a:defRPr sz="3709"/>
            </a:lvl9pPr>
          </a:lstStyle>
          <a:p>
            <a:r>
              <a:rPr kumimoji="1" lang="ja-JP" altLang="en-US"/>
              <a:t>図を追加</a:t>
            </a:r>
            <a:endParaRPr kumimoji="1" lang="ja-JP" altLang="en-US" dirty="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2580"/>
            </a:lvl1pPr>
            <a:lvl2pPr marL="840889" indent="0">
              <a:buNone/>
              <a:defRPr sz="2257"/>
            </a:lvl2pPr>
            <a:lvl3pPr marL="1681778" indent="0">
              <a:buNone/>
              <a:defRPr sz="1774"/>
            </a:lvl3pPr>
            <a:lvl4pPr marL="2522667" indent="0">
              <a:buNone/>
              <a:defRPr sz="1612"/>
            </a:lvl4pPr>
            <a:lvl5pPr marL="3363556" indent="0">
              <a:buNone/>
              <a:defRPr sz="1612"/>
            </a:lvl5pPr>
            <a:lvl6pPr marL="4204445" indent="0">
              <a:buNone/>
              <a:defRPr sz="1612"/>
            </a:lvl6pPr>
            <a:lvl7pPr marL="5045334" indent="0">
              <a:buNone/>
              <a:defRPr sz="1612"/>
            </a:lvl7pPr>
            <a:lvl8pPr marL="5886223" indent="0">
              <a:buNone/>
              <a:defRPr sz="1612"/>
            </a:lvl8pPr>
            <a:lvl9pPr marL="6727113" indent="0">
              <a:buNone/>
              <a:defRPr sz="16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0E2FAD-5627-43A3-B0D2-23C67D90ABDA}" type="datetimeFigureOut">
              <a:rPr kumimoji="1" lang="ja-JP" altLang="en-US" smtClean="0"/>
              <a:t>2016/9/29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342699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0" cy="1143000"/>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600200"/>
            <a:ext cx="8229600" cy="4525963"/>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1" y="6356351"/>
            <a:ext cx="2133600" cy="365125"/>
          </a:xfrm>
          <a:prstGeom prst="rect">
            <a:avLst/>
          </a:prstGeom>
        </p:spPr>
        <p:txBody>
          <a:bodyPr vert="horz" lIns="104306" tIns="52153" rIns="104306" bIns="52153" rtlCol="0" anchor="ctr"/>
          <a:lstStyle>
            <a:lvl1pPr algn="l">
              <a:defRPr sz="2257">
                <a:solidFill>
                  <a:schemeClr val="tx1">
                    <a:tint val="75000"/>
                  </a:schemeClr>
                </a:solidFill>
              </a:defRPr>
            </a:lvl1pPr>
          </a:lstStyle>
          <a:p>
            <a:fld id="{230E2FAD-5627-43A3-B0D2-23C67D90ABDA}" type="datetimeFigureOut">
              <a:rPr kumimoji="1" lang="ja-JP" altLang="en-US" smtClean="0"/>
              <a:t>2016/9/29</a:t>
            </a:fld>
            <a:endParaRPr kumimoji="1" lang="ja-JP" altLang="en-US" dirty="0"/>
          </a:p>
        </p:txBody>
      </p:sp>
      <p:sp>
        <p:nvSpPr>
          <p:cNvPr id="5" name="フッター プレースホルダー 4"/>
          <p:cNvSpPr>
            <a:spLocks noGrp="1"/>
          </p:cNvSpPr>
          <p:nvPr>
            <p:ph type="ftr" sz="quarter" idx="3"/>
          </p:nvPr>
        </p:nvSpPr>
        <p:spPr>
          <a:xfrm>
            <a:off x="3124201" y="6356351"/>
            <a:ext cx="2895600" cy="365125"/>
          </a:xfrm>
          <a:prstGeom prst="rect">
            <a:avLst/>
          </a:prstGeom>
        </p:spPr>
        <p:txBody>
          <a:bodyPr vert="horz" lIns="104306" tIns="52153" rIns="104306" bIns="52153" rtlCol="0" anchor="ctr"/>
          <a:lstStyle>
            <a:lvl1pPr algn="ctr">
              <a:defRPr sz="2257">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1" y="6356351"/>
            <a:ext cx="2133600" cy="365125"/>
          </a:xfrm>
          <a:prstGeom prst="rect">
            <a:avLst/>
          </a:prstGeom>
        </p:spPr>
        <p:txBody>
          <a:bodyPr vert="horz" lIns="104306" tIns="52153" rIns="104306" bIns="52153" rtlCol="0" anchor="ctr"/>
          <a:lstStyle>
            <a:lvl1pPr algn="r">
              <a:defRPr sz="2257">
                <a:solidFill>
                  <a:schemeClr val="tx1">
                    <a:tint val="75000"/>
                  </a:schemeClr>
                </a:solidFill>
              </a:defRPr>
            </a:lvl1pPr>
          </a:lstStyle>
          <a:p>
            <a:fld id="{F2EC93FE-E7F5-4432-BE25-58A93B8E8AB6}" type="slidenum">
              <a:rPr kumimoji="1" lang="ja-JP" altLang="en-US" smtClean="0"/>
              <a:t>‹#›</a:t>
            </a:fld>
            <a:endParaRPr kumimoji="1" lang="ja-JP" altLang="en-US" dirty="0"/>
          </a:p>
        </p:txBody>
      </p:sp>
    </p:spTree>
    <p:extLst>
      <p:ext uri="{BB962C8B-B14F-4D97-AF65-F5344CB8AC3E}">
        <p14:creationId xmlns:p14="http://schemas.microsoft.com/office/powerpoint/2010/main" val="18562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81778" rtl="0" eaLnBrk="1" latinLnBrk="0" hangingPunct="1">
        <a:spcBef>
          <a:spcPct val="0"/>
        </a:spcBef>
        <a:buNone/>
        <a:defRPr kumimoji="1" sz="8062" kern="1200">
          <a:solidFill>
            <a:schemeClr val="tx1"/>
          </a:solidFill>
          <a:latin typeface="+mj-lt"/>
          <a:ea typeface="+mj-ea"/>
          <a:cs typeface="+mj-cs"/>
        </a:defRPr>
      </a:lvl1pPr>
    </p:titleStyle>
    <p:bodyStyle>
      <a:lvl1pPr marL="630667" indent="-630667" algn="l" defTabSz="1681778" rtl="0" eaLnBrk="1" latinLnBrk="0" hangingPunct="1">
        <a:spcBef>
          <a:spcPct val="20000"/>
        </a:spcBef>
        <a:buFont typeface="Arial" pitchFamily="34" charset="0"/>
        <a:buChar char="•"/>
        <a:defRPr kumimoji="1" sz="5966" kern="1200">
          <a:solidFill>
            <a:schemeClr val="tx1"/>
          </a:solidFill>
          <a:latin typeface="+mn-lt"/>
          <a:ea typeface="+mn-ea"/>
          <a:cs typeface="+mn-cs"/>
        </a:defRPr>
      </a:lvl1pPr>
      <a:lvl2pPr marL="1366445" indent="-525556" algn="l" defTabSz="1681778" rtl="0" eaLnBrk="1" latinLnBrk="0" hangingPunct="1">
        <a:spcBef>
          <a:spcPct val="20000"/>
        </a:spcBef>
        <a:buFont typeface="Arial" pitchFamily="34" charset="0"/>
        <a:buChar char="–"/>
        <a:defRPr kumimoji="1" sz="5159" kern="1200">
          <a:solidFill>
            <a:schemeClr val="tx1"/>
          </a:solidFill>
          <a:latin typeface="+mn-lt"/>
          <a:ea typeface="+mn-ea"/>
          <a:cs typeface="+mn-cs"/>
        </a:defRPr>
      </a:lvl2pPr>
      <a:lvl3pPr marL="2102222" indent="-420445" algn="l" defTabSz="1681778" rtl="0" eaLnBrk="1" latinLnBrk="0" hangingPunct="1">
        <a:spcBef>
          <a:spcPct val="20000"/>
        </a:spcBef>
        <a:buFont typeface="Arial" pitchFamily="34" charset="0"/>
        <a:buChar char="•"/>
        <a:defRPr kumimoji="1" sz="4353" kern="1200">
          <a:solidFill>
            <a:schemeClr val="tx1"/>
          </a:solidFill>
          <a:latin typeface="+mn-lt"/>
          <a:ea typeface="+mn-ea"/>
          <a:cs typeface="+mn-cs"/>
        </a:defRPr>
      </a:lvl3pPr>
      <a:lvl4pPr marL="2943112"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4pPr>
      <a:lvl5pPr marL="3784001"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5pPr>
      <a:lvl6pPr marL="4624890"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6pPr>
      <a:lvl7pPr marL="5465779"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7pPr>
      <a:lvl8pPr marL="6306668"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8pPr>
      <a:lvl9pPr marL="7147557" indent="-420445" algn="l" defTabSz="1681778" rtl="0" eaLnBrk="1" latinLnBrk="0" hangingPunct="1">
        <a:spcBef>
          <a:spcPct val="20000"/>
        </a:spcBef>
        <a:buFont typeface="Arial" pitchFamily="34" charset="0"/>
        <a:buChar char="•"/>
        <a:defRPr kumimoji="1" sz="3709" kern="1200">
          <a:solidFill>
            <a:schemeClr val="tx1"/>
          </a:solidFill>
          <a:latin typeface="+mn-lt"/>
          <a:ea typeface="+mn-ea"/>
          <a:cs typeface="+mn-cs"/>
        </a:defRPr>
      </a:lvl9pPr>
    </p:bodyStyle>
    <p:otherStyle>
      <a:defPPr>
        <a:defRPr lang="ja-JP"/>
      </a:defPPr>
      <a:lvl1pPr marL="0" algn="l" defTabSz="1681778" rtl="0" eaLnBrk="1" latinLnBrk="0" hangingPunct="1">
        <a:defRPr kumimoji="1" sz="3386" kern="1200">
          <a:solidFill>
            <a:schemeClr val="tx1"/>
          </a:solidFill>
          <a:latin typeface="+mn-lt"/>
          <a:ea typeface="+mn-ea"/>
          <a:cs typeface="+mn-cs"/>
        </a:defRPr>
      </a:lvl1pPr>
      <a:lvl2pPr marL="840889" algn="l" defTabSz="1681778" rtl="0" eaLnBrk="1" latinLnBrk="0" hangingPunct="1">
        <a:defRPr kumimoji="1" sz="3386" kern="1200">
          <a:solidFill>
            <a:schemeClr val="tx1"/>
          </a:solidFill>
          <a:latin typeface="+mn-lt"/>
          <a:ea typeface="+mn-ea"/>
          <a:cs typeface="+mn-cs"/>
        </a:defRPr>
      </a:lvl2pPr>
      <a:lvl3pPr marL="1681778" algn="l" defTabSz="1681778" rtl="0" eaLnBrk="1" latinLnBrk="0" hangingPunct="1">
        <a:defRPr kumimoji="1" sz="3386" kern="1200">
          <a:solidFill>
            <a:schemeClr val="tx1"/>
          </a:solidFill>
          <a:latin typeface="+mn-lt"/>
          <a:ea typeface="+mn-ea"/>
          <a:cs typeface="+mn-cs"/>
        </a:defRPr>
      </a:lvl3pPr>
      <a:lvl4pPr marL="2522667" algn="l" defTabSz="1681778" rtl="0" eaLnBrk="1" latinLnBrk="0" hangingPunct="1">
        <a:defRPr kumimoji="1" sz="3386" kern="1200">
          <a:solidFill>
            <a:schemeClr val="tx1"/>
          </a:solidFill>
          <a:latin typeface="+mn-lt"/>
          <a:ea typeface="+mn-ea"/>
          <a:cs typeface="+mn-cs"/>
        </a:defRPr>
      </a:lvl4pPr>
      <a:lvl5pPr marL="3363556" algn="l" defTabSz="1681778" rtl="0" eaLnBrk="1" latinLnBrk="0" hangingPunct="1">
        <a:defRPr kumimoji="1" sz="3386" kern="1200">
          <a:solidFill>
            <a:schemeClr val="tx1"/>
          </a:solidFill>
          <a:latin typeface="+mn-lt"/>
          <a:ea typeface="+mn-ea"/>
          <a:cs typeface="+mn-cs"/>
        </a:defRPr>
      </a:lvl5pPr>
      <a:lvl6pPr marL="4204445" algn="l" defTabSz="1681778" rtl="0" eaLnBrk="1" latinLnBrk="0" hangingPunct="1">
        <a:defRPr kumimoji="1" sz="3386" kern="1200">
          <a:solidFill>
            <a:schemeClr val="tx1"/>
          </a:solidFill>
          <a:latin typeface="+mn-lt"/>
          <a:ea typeface="+mn-ea"/>
          <a:cs typeface="+mn-cs"/>
        </a:defRPr>
      </a:lvl6pPr>
      <a:lvl7pPr marL="5045334" algn="l" defTabSz="1681778" rtl="0" eaLnBrk="1" latinLnBrk="0" hangingPunct="1">
        <a:defRPr kumimoji="1" sz="3386" kern="1200">
          <a:solidFill>
            <a:schemeClr val="tx1"/>
          </a:solidFill>
          <a:latin typeface="+mn-lt"/>
          <a:ea typeface="+mn-ea"/>
          <a:cs typeface="+mn-cs"/>
        </a:defRPr>
      </a:lvl7pPr>
      <a:lvl8pPr marL="5886223" algn="l" defTabSz="1681778" rtl="0" eaLnBrk="1" latinLnBrk="0" hangingPunct="1">
        <a:defRPr kumimoji="1" sz="3386" kern="1200">
          <a:solidFill>
            <a:schemeClr val="tx1"/>
          </a:solidFill>
          <a:latin typeface="+mn-lt"/>
          <a:ea typeface="+mn-ea"/>
          <a:cs typeface="+mn-cs"/>
        </a:defRPr>
      </a:lvl8pPr>
      <a:lvl9pPr marL="6727113" algn="l" defTabSz="1681778" rtl="0" eaLnBrk="1" latinLnBrk="0" hangingPunct="1">
        <a:defRPr kumimoji="1" sz="33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 descr="https://upload.wikimedia.org/wikipedia/commons/thumb/a/a2/Taira_no_masakado_kubiduka_2012-03-22.JPG/1920px-Taira_no_masakado_kubiduka_2012-03-22.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rcRect l="24483" t="-931" r="22867" b="931"/>
          <a:stretch/>
        </p:blipFill>
        <p:spPr bwMode="auto">
          <a:xfrm>
            <a:off x="19182" y="-58538"/>
            <a:ext cx="4860032" cy="691594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4911758" y="522978"/>
            <a:ext cx="3957394" cy="464230"/>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nSpc>
                <a:spcPts val="2903"/>
              </a:lnSpc>
            </a:pP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「ダークツーリズムの観光創造」プロジェクト主催講演会</a:t>
            </a:r>
          </a:p>
        </p:txBody>
      </p:sp>
      <p:sp>
        <p:nvSpPr>
          <p:cNvPr id="33" name="正方形/長方形 32"/>
          <p:cNvSpPr/>
          <p:nvPr/>
        </p:nvSpPr>
        <p:spPr>
          <a:xfrm>
            <a:off x="3851920" y="6327713"/>
            <a:ext cx="5112567" cy="492443"/>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r>
              <a:rPr lang="ja-JP" altLang="en-US" sz="1400" dirty="0">
                <a:solidFill>
                  <a:schemeClr val="bg1"/>
                </a:solidFill>
                <a:latin typeface="メイリオ" panose="020B0604030504040204" pitchFamily="50" charset="-128"/>
                <a:ea typeface="メイリオ" panose="020B0604030504040204" pitchFamily="50" charset="-128"/>
              </a:rPr>
              <a:t>来聴自由／事前申込等不要</a:t>
            </a:r>
            <a:endParaRPr lang="en-US" altLang="ja-JP" sz="1400" dirty="0">
              <a:solidFill>
                <a:schemeClr val="bg1"/>
              </a:solidFill>
              <a:latin typeface="メイリオ" panose="020B0604030504040204" pitchFamily="50" charset="-128"/>
              <a:ea typeface="メイリオ" panose="020B0604030504040204" pitchFamily="50" charset="-128"/>
            </a:endParaRPr>
          </a:p>
          <a:p>
            <a:pPr algn="r"/>
            <a:r>
              <a:rPr lang="ja-JP" altLang="en-US" sz="1200" dirty="0">
                <a:solidFill>
                  <a:schemeClr val="bg1"/>
                </a:solidFill>
                <a:latin typeface="メイリオ" panose="020B0604030504040204" pitchFamily="50" charset="-128"/>
                <a:ea typeface="メイリオ" panose="020B0604030504040204" pitchFamily="50" charset="-128"/>
              </a:rPr>
              <a:t>お問い合わせ先：奈良雅史（</a:t>
            </a:r>
            <a:r>
              <a:rPr lang="en-US" altLang="ja-JP" sz="1200" dirty="0">
                <a:solidFill>
                  <a:schemeClr val="bg1"/>
                </a:solidFill>
                <a:latin typeface="メイリオ" panose="020B0604030504040204" pitchFamily="50" charset="-128"/>
                <a:ea typeface="メイリオ" panose="020B0604030504040204" pitchFamily="50" charset="-128"/>
              </a:rPr>
              <a:t>naramasashi@imc.hokudai.ac.jp</a:t>
            </a:r>
            <a:r>
              <a:rPr lang="ja-JP" altLang="en-US" sz="1200" dirty="0">
                <a:solidFill>
                  <a:schemeClr val="bg1"/>
                </a:solidFill>
                <a:latin typeface="メイリオ" panose="020B0604030504040204" pitchFamily="50" charset="-128"/>
                <a:ea typeface="メイリオ" panose="020B0604030504040204" pitchFamily="50" charset="-128"/>
              </a:rPr>
              <a:t>）</a:t>
            </a:r>
          </a:p>
        </p:txBody>
      </p:sp>
      <p:grpSp>
        <p:nvGrpSpPr>
          <p:cNvPr id="3" name="グループ化 2"/>
          <p:cNvGrpSpPr/>
          <p:nvPr/>
        </p:nvGrpSpPr>
        <p:grpSpPr>
          <a:xfrm>
            <a:off x="251520" y="5301208"/>
            <a:ext cx="3744415" cy="1473881"/>
            <a:chOff x="279258" y="5052002"/>
            <a:chExt cx="3551045" cy="1356712"/>
          </a:xfrm>
        </p:grpSpPr>
        <p:sp>
          <p:nvSpPr>
            <p:cNvPr id="38" name="正方形/長方形 37"/>
            <p:cNvSpPr/>
            <p:nvPr/>
          </p:nvSpPr>
          <p:spPr>
            <a:xfrm>
              <a:off x="986252" y="5052002"/>
              <a:ext cx="2521970" cy="484755"/>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nSpc>
                  <a:spcPts val="2903"/>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2016</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lang="en-US"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11</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r>
                <a:rPr lang="en-US"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日（金）</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9" name="角丸四角形 38"/>
            <p:cNvSpPr/>
            <p:nvPr/>
          </p:nvSpPr>
          <p:spPr>
            <a:xfrm>
              <a:off x="305040" y="5141070"/>
              <a:ext cx="664233" cy="3679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903">
                <a:latin typeface="メイリオ" panose="020B0604030504040204" pitchFamily="50" charset="-128"/>
                <a:ea typeface="メイリオ" panose="020B0604030504040204" pitchFamily="50" charset="-128"/>
              </a:endParaRPr>
            </a:p>
          </p:txBody>
        </p:sp>
        <p:sp>
          <p:nvSpPr>
            <p:cNvPr id="42" name="正方形/長方形 41"/>
            <p:cNvSpPr/>
            <p:nvPr/>
          </p:nvSpPr>
          <p:spPr>
            <a:xfrm>
              <a:off x="288062" y="5495896"/>
              <a:ext cx="643840" cy="505547"/>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lnSpc>
                  <a:spcPts val="2903"/>
                </a:lnSpc>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時間</a:t>
              </a:r>
            </a:p>
          </p:txBody>
        </p:sp>
        <p:sp>
          <p:nvSpPr>
            <p:cNvPr id="43" name="正方形/長方形 42"/>
            <p:cNvSpPr/>
            <p:nvPr/>
          </p:nvSpPr>
          <p:spPr>
            <a:xfrm>
              <a:off x="983413" y="5520838"/>
              <a:ext cx="2284203" cy="484755"/>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nSpc>
                  <a:spcPts val="2903"/>
                </a:lnSpc>
              </a:pPr>
              <a:r>
                <a:rPr lang="en-US"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16:30</a:t>
              </a: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18:00</a:t>
              </a:r>
              <a:endPar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4" name="正方形/長方形 43"/>
            <p:cNvSpPr/>
            <p:nvPr/>
          </p:nvSpPr>
          <p:spPr>
            <a:xfrm>
              <a:off x="1045199" y="5952674"/>
              <a:ext cx="2785104" cy="427325"/>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nSpc>
                  <a:spcPts val="2903"/>
                </a:lnSpc>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北海道大学</a:t>
              </a: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メディア棟</a:t>
              </a:r>
              <a:r>
                <a:rPr lang="en-US" altLang="ja-JP"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608</a:t>
              </a:r>
              <a:endPar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5" name="正方形/長方形 44"/>
            <p:cNvSpPr/>
            <p:nvPr/>
          </p:nvSpPr>
          <p:spPr>
            <a:xfrm>
              <a:off x="334602" y="5923959"/>
              <a:ext cx="597973" cy="484755"/>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lnSpc>
                  <a:spcPts val="2903"/>
                </a:lnSpc>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場所</a:t>
              </a:r>
            </a:p>
          </p:txBody>
        </p:sp>
        <p:sp>
          <p:nvSpPr>
            <p:cNvPr id="46" name="正方形/長方形 45"/>
            <p:cNvSpPr/>
            <p:nvPr/>
          </p:nvSpPr>
          <p:spPr>
            <a:xfrm>
              <a:off x="279258" y="5072150"/>
              <a:ext cx="641756" cy="505547"/>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lnSpc>
                  <a:spcPts val="2903"/>
                </a:lnSpc>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日程</a:t>
              </a:r>
            </a:p>
          </p:txBody>
        </p:sp>
        <p:sp>
          <p:nvSpPr>
            <p:cNvPr id="47" name="角丸四角形 46"/>
            <p:cNvSpPr/>
            <p:nvPr/>
          </p:nvSpPr>
          <p:spPr>
            <a:xfrm>
              <a:off x="303809" y="5559808"/>
              <a:ext cx="671325" cy="37772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903">
                <a:latin typeface="メイリオ" panose="020B0604030504040204" pitchFamily="50" charset="-128"/>
                <a:ea typeface="メイリオ" panose="020B0604030504040204" pitchFamily="50" charset="-128"/>
              </a:endParaRPr>
            </a:p>
          </p:txBody>
        </p:sp>
        <p:sp>
          <p:nvSpPr>
            <p:cNvPr id="48" name="角丸四角形 47"/>
            <p:cNvSpPr/>
            <p:nvPr/>
          </p:nvSpPr>
          <p:spPr>
            <a:xfrm>
              <a:off x="304997" y="5987798"/>
              <a:ext cx="678415" cy="36847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903">
                <a:latin typeface="メイリオ" panose="020B0604030504040204" pitchFamily="50" charset="-128"/>
                <a:ea typeface="メイリオ" panose="020B0604030504040204" pitchFamily="50" charset="-128"/>
              </a:endParaRPr>
            </a:p>
          </p:txBody>
        </p:sp>
      </p:grpSp>
      <p:sp>
        <p:nvSpPr>
          <p:cNvPr id="26" name="正方形/長方形 25"/>
          <p:cNvSpPr/>
          <p:nvPr/>
        </p:nvSpPr>
        <p:spPr>
          <a:xfrm>
            <a:off x="2240753" y="994401"/>
            <a:ext cx="6626109" cy="1200329"/>
          </a:xfrm>
          <a:prstGeom prst="rect">
            <a:avLst/>
          </a:prstGeom>
        </p:spPr>
        <p:txBody>
          <a:bodyPr wrap="squar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r>
              <a:rPr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首塚・胴塚・千人塚</a:t>
            </a:r>
            <a:endParaRPr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日本における「ダークツーリズム前史」試論</a:t>
            </a:r>
          </a:p>
        </p:txBody>
      </p:sp>
      <p:sp>
        <p:nvSpPr>
          <p:cNvPr id="27" name="正方形/長方形 26"/>
          <p:cNvSpPr/>
          <p:nvPr/>
        </p:nvSpPr>
        <p:spPr>
          <a:xfrm>
            <a:off x="2915816" y="2592941"/>
            <a:ext cx="5706361" cy="336695"/>
          </a:xfrm>
          <a:prstGeom prst="rect">
            <a:avLst/>
          </a:prstGeom>
        </p:spPr>
        <p:txBody>
          <a:bodyPr wrap="square" anchor="ctr">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r">
              <a:lnSpc>
                <a:spcPts val="1800"/>
              </a:lnSpc>
            </a:pP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室井 康成</a:t>
            </a:r>
            <a:r>
              <a:rPr lang="ja-JP" altLang="en-US" sz="2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建設資材販売会社勤務・民俗学者</a:t>
            </a:r>
            <a:endPar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9" name="Rectangle 4"/>
          <p:cNvSpPr>
            <a:spLocks noChangeArrowheads="1"/>
          </p:cNvSpPr>
          <p:nvPr/>
        </p:nvSpPr>
        <p:spPr bwMode="auto">
          <a:xfrm>
            <a:off x="4948005" y="2988602"/>
            <a:ext cx="4102871" cy="325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ts val="1900"/>
              </a:lnSpc>
            </a:pPr>
            <a:r>
              <a:rPr lang="ja-JP" altLang="ja-JP" sz="1500" dirty="0">
                <a:solidFill>
                  <a:schemeClr val="bg1"/>
                </a:solidFill>
                <a:latin typeface="Meiryo UI" panose="020B0604030504040204" pitchFamily="50" charset="-128"/>
                <a:ea typeface="Meiryo UI" panose="020B0604030504040204" pitchFamily="50" charset="-128"/>
              </a:rPr>
              <a:t>「首塚」といえば、東京都心部に端座する平将門の首塚が有名であるが、こうした前近代の戦争で死亡した人物の亡骸の一部または全部を埋葬したと伝えられる遺跡は、日本全国で</a:t>
            </a:r>
            <a:r>
              <a:rPr lang="en-US" altLang="ja-JP" sz="1500" dirty="0">
                <a:solidFill>
                  <a:schemeClr val="bg1"/>
                </a:solidFill>
                <a:latin typeface="Meiryo UI" panose="020B0604030504040204" pitchFamily="50" charset="-128"/>
                <a:ea typeface="Meiryo UI" panose="020B0604030504040204" pitchFamily="50" charset="-128"/>
              </a:rPr>
              <a:t>700</a:t>
            </a:r>
            <a:r>
              <a:rPr lang="ja-JP" altLang="ja-JP" sz="1500" dirty="0">
                <a:solidFill>
                  <a:schemeClr val="bg1"/>
                </a:solidFill>
                <a:latin typeface="Meiryo UI" panose="020B0604030504040204" pitchFamily="50" charset="-128"/>
                <a:ea typeface="Meiryo UI" panose="020B0604030504040204" pitchFamily="50" charset="-128"/>
              </a:rPr>
              <a:t>箇所近くが確認される。しかし、その伝承内容は必ずしも史実を反映していない。それらをめぐるもっともらしいナラティブは、徳川時代に形成されたと思われる事例が多く、しかも、それらが「塚」という物体とセットになり「史実」と認識されるというのは、実は日本的な現象であるとさえいえる。その背景には、「ダークツーリズム」などという言葉がなかった前近代以来の人々の観光行動があった。本講演では、上記の事例のいくつかを紹介しながら、日本における「ダークツーリズム前史」を展望したい。</a:t>
            </a:r>
            <a:endParaRPr kumimoji="0" lang="ja-JP" altLang="en-US" sz="15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2124742"/>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uide_tp_002.potx" id="{65A05B46-ACE7-4349-951B-DCD66E8C1DBA}" vid="{71CBDF55-9E17-4966-8F86-1FB4CCB3134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guide_tp_002</Template>
  <TotalTime>314</TotalTime>
  <Words>234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masashi nara</dc:creator>
  <cp:lastModifiedBy>user</cp:lastModifiedBy>
  <cp:revision>30</cp:revision>
  <cp:lastPrinted>2016-06-13T10:50:52Z</cp:lastPrinted>
  <dcterms:created xsi:type="dcterms:W3CDTF">2015-11-25T05:52:56Z</dcterms:created>
  <dcterms:modified xsi:type="dcterms:W3CDTF">2016-09-29T13:50:14Z</dcterms:modified>
</cp:coreProperties>
</file>